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8000345" cy="1800034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3152" y="10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899795" indent="0" algn="ctr">
              <a:buNone/>
              <a:defRPr sz="3935"/>
            </a:lvl2pPr>
            <a:lvl3pPr marL="1800225" indent="0" algn="ctr">
              <a:buNone/>
              <a:defRPr sz="3545"/>
            </a:lvl3pPr>
            <a:lvl4pPr marL="2700020" indent="0" algn="ctr">
              <a:buNone/>
              <a:defRPr sz="3150"/>
            </a:lvl4pPr>
            <a:lvl5pPr marL="3600450" indent="0" algn="ctr">
              <a:buNone/>
              <a:defRPr sz="3150"/>
            </a:lvl5pPr>
            <a:lvl6pPr marL="4500245" indent="0" algn="ctr">
              <a:buNone/>
              <a:defRPr sz="3150"/>
            </a:lvl6pPr>
            <a:lvl7pPr marL="5400040" indent="0" algn="ctr">
              <a:buNone/>
              <a:defRPr sz="3150"/>
            </a:lvl7pPr>
            <a:lvl8pPr marL="6300470" indent="0" algn="ctr">
              <a:buNone/>
              <a:defRPr sz="3150"/>
            </a:lvl8pPr>
            <a:lvl9pPr marL="7200265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899795" indent="0">
              <a:buNone/>
              <a:defRPr sz="3935">
                <a:solidFill>
                  <a:schemeClr val="tx1">
                    <a:tint val="75000"/>
                  </a:schemeClr>
                </a:solidFill>
              </a:defRPr>
            </a:lvl2pPr>
            <a:lvl3pPr marL="1800225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3pPr>
            <a:lvl4pPr marL="27000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45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4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04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47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26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0"/>
            </a:lvl2pPr>
            <a:lvl3pPr>
              <a:defRPr sz="4725"/>
            </a:lvl3pPr>
            <a:lvl4pPr>
              <a:defRPr sz="3935"/>
            </a:lvl4pPr>
            <a:lvl5pPr>
              <a:defRPr sz="3935"/>
            </a:lvl5pPr>
            <a:lvl6pPr>
              <a:defRPr sz="3935"/>
            </a:lvl6pPr>
            <a:lvl7pPr>
              <a:defRPr sz="3935"/>
            </a:lvl7pPr>
            <a:lvl8pPr>
              <a:defRPr sz="3935"/>
            </a:lvl8pPr>
            <a:lvl9pPr>
              <a:defRPr sz="39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899795" indent="0">
              <a:buNone/>
              <a:defRPr sz="5510"/>
            </a:lvl2pPr>
            <a:lvl3pPr marL="1800225" indent="0">
              <a:buNone/>
              <a:defRPr sz="4725"/>
            </a:lvl3pPr>
            <a:lvl4pPr marL="2700020" indent="0">
              <a:buNone/>
              <a:defRPr sz="3935"/>
            </a:lvl4pPr>
            <a:lvl5pPr marL="3600450" indent="0">
              <a:buNone/>
              <a:defRPr sz="3935"/>
            </a:lvl5pPr>
            <a:lvl6pPr marL="4500245" indent="0">
              <a:buNone/>
              <a:defRPr sz="3935"/>
            </a:lvl6pPr>
            <a:lvl7pPr marL="5400040" indent="0">
              <a:buNone/>
              <a:defRPr sz="3935"/>
            </a:lvl7pPr>
            <a:lvl8pPr marL="6300470" indent="0">
              <a:buNone/>
              <a:defRPr sz="3935"/>
            </a:lvl8pPr>
            <a:lvl9pPr marL="7200265" indent="0">
              <a:buNone/>
              <a:defRPr sz="393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800225" rtl="0" eaLnBrk="1" latinLnBrk="0" hangingPunct="1">
        <a:lnSpc>
          <a:spcPct val="90000"/>
        </a:lnSpc>
        <a:spcBef>
          <a:spcPct val="0"/>
        </a:spcBef>
        <a:buNone/>
        <a:defRPr sz="86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15" indent="-450215" algn="l" defTabSz="1800225" rtl="0" eaLnBrk="1" latinLnBrk="0" hangingPunct="1">
        <a:lnSpc>
          <a:spcPct val="90000"/>
        </a:lnSpc>
        <a:spcBef>
          <a:spcPts val="1970"/>
        </a:spcBef>
        <a:buFont typeface="Arial" panose="020B0604020202020204" pitchFamily="34" charset="0"/>
        <a:buChar char="•"/>
        <a:defRPr sz="5510" kern="1200">
          <a:solidFill>
            <a:schemeClr val="tx1"/>
          </a:solidFill>
          <a:latin typeface="+mn-lt"/>
          <a:ea typeface="+mn-ea"/>
          <a:cs typeface="+mn-cs"/>
        </a:defRPr>
      </a:lvl1pPr>
      <a:lvl2pPr marL="135001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4980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935" kern="1200">
          <a:solidFill>
            <a:schemeClr val="tx1"/>
          </a:solidFill>
          <a:latin typeface="+mn-lt"/>
          <a:ea typeface="+mn-ea"/>
          <a:cs typeface="+mn-cs"/>
        </a:defRPr>
      </a:lvl3pPr>
      <a:lvl4pPr marL="315023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405003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95046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85025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75005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65048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1pPr>
      <a:lvl2pPr marL="89979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3pPr>
      <a:lvl4pPr marL="270002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360045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50024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40004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30047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20026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2157891" y="11437040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3—source data 3. PowerPoint file containing original western blots for Figure 3d,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32202" y="3414474"/>
            <a:ext cx="17649022" cy="6945685"/>
            <a:chOff x="-1074151" y="3332859"/>
            <a:chExt cx="20724876" cy="8156172"/>
          </a:xfrm>
        </p:grpSpPr>
        <p:grpSp>
          <p:nvGrpSpPr>
            <p:cNvPr id="3" name="组合 2"/>
            <p:cNvGrpSpPr/>
            <p:nvPr/>
          </p:nvGrpSpPr>
          <p:grpSpPr>
            <a:xfrm>
              <a:off x="1025136" y="5994617"/>
              <a:ext cx="3938919" cy="2846062"/>
              <a:chOff x="38852527" y="27400579"/>
              <a:chExt cx="3938919" cy="542837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9721464" y="27534969"/>
                <a:ext cx="2886075" cy="529398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852527" y="27400579"/>
                <a:ext cx="868536" cy="5428351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721194" y="27780541"/>
                <a:ext cx="3070252" cy="1343739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313962">
              <a:off x="5243960" y="5843296"/>
              <a:ext cx="8691186" cy="3481000"/>
              <a:chOff x="14993858" y="26948966"/>
              <a:chExt cx="8691183" cy="567449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993858" y="27488957"/>
                <a:ext cx="3097228" cy="5134499"/>
                <a:chOff x="20048298" y="21474446"/>
                <a:chExt cx="3770867" cy="7884523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0837840" y="21474446"/>
                  <a:ext cx="2981325" cy="7572375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1286038">
                  <a:off x="20048298" y="21833144"/>
                  <a:ext cx="816508" cy="7525825"/>
                </a:xfrm>
                <a:prstGeom prst="rect">
                  <a:avLst/>
                </a:prstGeom>
              </p:spPr>
            </p:pic>
          </p:grpSp>
          <p:sp>
            <p:nvSpPr>
              <p:cNvPr id="9" name="矩形 8"/>
              <p:cNvSpPr/>
              <p:nvPr/>
            </p:nvSpPr>
            <p:spPr>
              <a:xfrm>
                <a:off x="21340957" y="26948966"/>
                <a:ext cx="2344084" cy="148682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1521311" y="5490398"/>
              <a:ext cx="7985429" cy="4174349"/>
              <a:chOff x="27568682" y="25791039"/>
              <a:chExt cx="7669117" cy="7405062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537609" y="25795859"/>
                <a:ext cx="2682450" cy="7284825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621200" y="25791040"/>
                <a:ext cx="766598" cy="728964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92562" y="25791039"/>
                <a:ext cx="2886075" cy="7284825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568682" y="25798527"/>
                <a:ext cx="856139" cy="7397574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28501752" y="28289104"/>
                <a:ext cx="2886075" cy="148682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2351724" y="28915743"/>
                <a:ext cx="2886075" cy="148682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235325" y="9327841"/>
              <a:ext cx="2877671" cy="90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60731" y="9310318"/>
              <a:ext cx="3615093" cy="169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274252" y="9790378"/>
              <a:ext cx="2877671" cy="169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035632" y="9772855"/>
              <a:ext cx="3615093" cy="169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1074151" y="3559193"/>
              <a:ext cx="5680941" cy="2018649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909386" y="3697855"/>
              <a:ext cx="2720010" cy="185983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403996" y="3332859"/>
              <a:ext cx="5680941" cy="20186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387533" y="3471521"/>
              <a:ext cx="2720010" cy="1859836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5814695" y="5741035"/>
            <a:ext cx="2207260" cy="600075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178</Words>
  <Application>WPS 演示</Application>
  <PresentationFormat>自定义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等线 Light</vt:lpstr>
      <vt:lpstr>Calibri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王鑫</cp:lastModifiedBy>
  <cp:revision>5</cp:revision>
  <dcterms:created xsi:type="dcterms:W3CDTF">2026-03-26T06:05:00Z</dcterms:created>
  <dcterms:modified xsi:type="dcterms:W3CDTF">2026-03-27T02:18:24Z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22BDAB31B45B46B393FD9F05C2A4C7D2_12</vt:lpwstr>
  </property>
</Properties>
</file>